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85" r:id="rId5"/>
    <p:sldId id="280" r:id="rId6"/>
    <p:sldId id="275" r:id="rId7"/>
    <p:sldId id="283" r:id="rId8"/>
    <p:sldId id="289" r:id="rId9"/>
    <p:sldId id="286" r:id="rId10"/>
    <p:sldId id="295" r:id="rId11"/>
    <p:sldId id="290" r:id="rId12"/>
    <p:sldId id="292" r:id="rId13"/>
    <p:sldId id="294" r:id="rId14"/>
    <p:sldId id="287" r:id="rId15"/>
    <p:sldId id="296" r:id="rId16"/>
    <p:sldId id="293" r:id="rId17"/>
    <p:sldId id="291" r:id="rId18"/>
    <p:sldId id="288" r:id="rId19"/>
    <p:sldId id="299" r:id="rId20"/>
    <p:sldId id="301" r:id="rId21"/>
    <p:sldId id="303" r:id="rId22"/>
    <p:sldId id="306" r:id="rId23"/>
    <p:sldId id="307" r:id="rId24"/>
    <p:sldId id="310" r:id="rId25"/>
    <p:sldId id="314" r:id="rId26"/>
    <p:sldId id="31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1A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AEEE43-3327-423D-89BE-83B142D74BE1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420D95-8827-4325-A853-13203D1E06ED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পরিফেরা</a:t>
          </a:r>
          <a:endParaRPr lang="en-US" dirty="0"/>
        </a:p>
      </dgm:t>
    </dgm:pt>
    <dgm:pt modelId="{DD0DD7C2-FC88-4D56-968E-840B80B02519}" type="parTrans" cxnId="{C9675785-85DD-4069-9E8B-59FD45240DD5}">
      <dgm:prSet/>
      <dgm:spPr/>
      <dgm:t>
        <a:bodyPr/>
        <a:lstStyle/>
        <a:p>
          <a:endParaRPr lang="en-US"/>
        </a:p>
      </dgm:t>
    </dgm:pt>
    <dgm:pt modelId="{FE715ED8-4C0E-40B3-ADE7-05FE2E2EF76A}" type="sibTrans" cxnId="{C9675785-85DD-4069-9E8B-59FD45240DD5}">
      <dgm:prSet/>
      <dgm:spPr/>
      <dgm:t>
        <a:bodyPr/>
        <a:lstStyle/>
        <a:p>
          <a:endParaRPr lang="en-US"/>
        </a:p>
      </dgm:t>
    </dgm:pt>
    <dgm:pt modelId="{1AAF66EC-C178-402A-9F52-2AAA0DA8C48C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নেমাটোডা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2DD4A84-FEC3-4844-AD00-161ECA252CDE}" type="parTrans" cxnId="{E26BBEAA-01CA-4C80-81BF-80DD8CDCA17C}">
      <dgm:prSet/>
      <dgm:spPr/>
      <dgm:t>
        <a:bodyPr/>
        <a:lstStyle/>
        <a:p>
          <a:endParaRPr lang="en-US"/>
        </a:p>
      </dgm:t>
    </dgm:pt>
    <dgm:pt modelId="{8FCA689D-66F7-4AE1-95D8-C5F3683BBAEF}" type="sibTrans" cxnId="{E26BBEAA-01CA-4C80-81BF-80DD8CDCA17C}">
      <dgm:prSet/>
      <dgm:spPr/>
      <dgm:t>
        <a:bodyPr/>
        <a:lstStyle/>
        <a:p>
          <a:endParaRPr lang="en-US"/>
        </a:p>
      </dgm:t>
    </dgm:pt>
    <dgm:pt modelId="{82324801-F2F4-440F-A106-9817C8930E67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মলাস্কা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3888F65-20A3-43D6-BF47-9E3C97B4AAC9}" type="parTrans" cxnId="{A0D0EE2A-26A6-4664-9A9F-4038EFC20E93}">
      <dgm:prSet/>
      <dgm:spPr/>
      <dgm:t>
        <a:bodyPr/>
        <a:lstStyle/>
        <a:p>
          <a:endParaRPr lang="en-US"/>
        </a:p>
      </dgm:t>
    </dgm:pt>
    <dgm:pt modelId="{B395D239-FACB-46CC-B4EF-A7263301C432}" type="sibTrans" cxnId="{A0D0EE2A-26A6-4664-9A9F-4038EFC20E93}">
      <dgm:prSet/>
      <dgm:spPr/>
      <dgm:t>
        <a:bodyPr/>
        <a:lstStyle/>
        <a:p>
          <a:endParaRPr lang="en-US"/>
        </a:p>
      </dgm:t>
    </dgm:pt>
    <dgm:pt modelId="{BA3B520B-D150-46FA-BB4D-47D3B649E1A6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একাইনোডামাটা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EF43CF4-C040-4CCA-929A-BC72A3A1CE20}" type="parTrans" cxnId="{8B1E9EFB-96D5-4BEA-8286-9CCD09E2A825}">
      <dgm:prSet/>
      <dgm:spPr/>
      <dgm:t>
        <a:bodyPr/>
        <a:lstStyle/>
        <a:p>
          <a:endParaRPr lang="en-US"/>
        </a:p>
      </dgm:t>
    </dgm:pt>
    <dgm:pt modelId="{0EAD3E93-3A81-47D4-98BF-CE693599B1C5}" type="sibTrans" cxnId="{8B1E9EFB-96D5-4BEA-8286-9CCD09E2A825}">
      <dgm:prSet/>
      <dgm:spPr/>
      <dgm:t>
        <a:bodyPr/>
        <a:lstStyle/>
        <a:p>
          <a:endParaRPr lang="en-US"/>
        </a:p>
      </dgm:t>
    </dgm:pt>
    <dgm:pt modelId="{434D232C-44C7-44E4-BE6C-C8AE9CA113CD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অ্যানিলিডা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2EBCAF7-A3E5-4F65-9300-20DC23F8450C}" type="parTrans" cxnId="{EE476749-8567-47CD-9E72-D31A63A022CA}">
      <dgm:prSet/>
      <dgm:spPr/>
      <dgm:t>
        <a:bodyPr/>
        <a:lstStyle/>
        <a:p>
          <a:endParaRPr lang="en-US"/>
        </a:p>
      </dgm:t>
    </dgm:pt>
    <dgm:pt modelId="{133080F4-40BE-47B7-AB42-E1872AF74311}" type="sibTrans" cxnId="{EE476749-8567-47CD-9E72-D31A63A022CA}">
      <dgm:prSet/>
      <dgm:spPr/>
      <dgm:t>
        <a:bodyPr/>
        <a:lstStyle/>
        <a:p>
          <a:endParaRPr lang="en-US"/>
        </a:p>
      </dgm:t>
    </dgm:pt>
    <dgm:pt modelId="{AD08516A-1FDB-42F3-9F01-1D69EE9B00D5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নিডারিয়া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F84298B-F444-4C85-AC86-0821C3DEDAE0}" type="parTrans" cxnId="{CD5AB8D9-CA49-49E4-B7E6-AB3A660A5911}">
      <dgm:prSet/>
      <dgm:spPr/>
      <dgm:t>
        <a:bodyPr/>
        <a:lstStyle/>
        <a:p>
          <a:endParaRPr lang="en-US"/>
        </a:p>
      </dgm:t>
    </dgm:pt>
    <dgm:pt modelId="{DFB38890-9ACF-4DAD-8E04-0744D0F1FB6D}" type="sibTrans" cxnId="{CD5AB8D9-CA49-49E4-B7E6-AB3A660A5911}">
      <dgm:prSet/>
      <dgm:spPr/>
      <dgm:t>
        <a:bodyPr/>
        <a:lstStyle/>
        <a:p>
          <a:endParaRPr lang="en-US"/>
        </a:p>
      </dgm:t>
    </dgm:pt>
    <dgm:pt modelId="{526121B6-6B08-4EA4-80C3-F7E4B07C7980}">
      <dgm:prSet phldrT="[Text]" custT="1"/>
      <dgm:spPr>
        <a:solidFill>
          <a:srgbClr val="00B0F0"/>
        </a:solidFill>
      </dgm:spPr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প্লাটিহেল মিনথিস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7AB9C6A0-AB91-4684-A902-02ACF70AB228}" type="parTrans" cxnId="{358A1E3E-0F42-499E-96D3-83B04F9D131A}">
      <dgm:prSet/>
      <dgm:spPr/>
      <dgm:t>
        <a:bodyPr/>
        <a:lstStyle/>
        <a:p>
          <a:endParaRPr lang="en-US"/>
        </a:p>
      </dgm:t>
    </dgm:pt>
    <dgm:pt modelId="{B126EF3F-A59B-44A7-9EF9-F378B96E4B6B}" type="sibTrans" cxnId="{358A1E3E-0F42-499E-96D3-83B04F9D131A}">
      <dgm:prSet/>
      <dgm:spPr/>
      <dgm:t>
        <a:bodyPr/>
        <a:lstStyle/>
        <a:p>
          <a:endParaRPr lang="en-US"/>
        </a:p>
      </dgm:t>
    </dgm:pt>
    <dgm:pt modelId="{7F2FCCEB-2479-4552-A4BF-408F7613815A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আর্থোপোডা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4349F01-D358-42C8-950C-FEDA9611E575}" type="parTrans" cxnId="{7C6BE375-40D3-4645-9C17-4BFB8678B033}">
      <dgm:prSet/>
      <dgm:spPr/>
      <dgm:t>
        <a:bodyPr/>
        <a:lstStyle/>
        <a:p>
          <a:endParaRPr lang="en-US"/>
        </a:p>
      </dgm:t>
    </dgm:pt>
    <dgm:pt modelId="{D9915BCA-72D9-4668-BC96-C0F03DE16E08}" type="sibTrans" cxnId="{7C6BE375-40D3-4645-9C17-4BFB8678B033}">
      <dgm:prSet/>
      <dgm:spPr/>
      <dgm:t>
        <a:bodyPr/>
        <a:lstStyle/>
        <a:p>
          <a:endParaRPr lang="en-US"/>
        </a:p>
      </dgm:t>
    </dgm:pt>
    <dgm:pt modelId="{0C7E4CDE-A823-42BF-A816-4D22E63694E5}" type="pres">
      <dgm:prSet presAssocID="{91AEEE43-3327-423D-89BE-83B142D74BE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6F9352E-A60A-44BA-9826-2825ACD794FE}" type="pres">
      <dgm:prSet presAssocID="{74420D95-8827-4325-A853-13203D1E06ED}" presName="compNode" presStyleCnt="0"/>
      <dgm:spPr/>
    </dgm:pt>
    <dgm:pt modelId="{D7590D44-AB46-4D3D-90EA-76DC7BFCAD06}" type="pres">
      <dgm:prSet presAssocID="{74420D95-8827-4325-A853-13203D1E06ED}" presName="dummyConnPt" presStyleCnt="0"/>
      <dgm:spPr/>
    </dgm:pt>
    <dgm:pt modelId="{9B50703B-AE5B-4D06-B75F-A64A0C29031F}" type="pres">
      <dgm:prSet presAssocID="{74420D95-8827-4325-A853-13203D1E06E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46751-FDDC-4E2B-B54A-D73CCF8D5BD8}" type="pres">
      <dgm:prSet presAssocID="{FE715ED8-4C0E-40B3-ADE7-05FE2E2EF76A}" presName="sibTrans" presStyleLbl="bgSibTrans2D1" presStyleIdx="0" presStyleCnt="7"/>
      <dgm:spPr/>
      <dgm:t>
        <a:bodyPr/>
        <a:lstStyle/>
        <a:p>
          <a:endParaRPr lang="en-US"/>
        </a:p>
      </dgm:t>
    </dgm:pt>
    <dgm:pt modelId="{2FE9B787-FEF2-464E-B15E-CACEFD28CE3D}" type="pres">
      <dgm:prSet presAssocID="{1AAF66EC-C178-402A-9F52-2AAA0DA8C48C}" presName="compNode" presStyleCnt="0"/>
      <dgm:spPr/>
    </dgm:pt>
    <dgm:pt modelId="{7CF79983-B278-4C7A-BA45-5B4FBD2B1C52}" type="pres">
      <dgm:prSet presAssocID="{1AAF66EC-C178-402A-9F52-2AAA0DA8C48C}" presName="dummyConnPt" presStyleCnt="0"/>
      <dgm:spPr/>
    </dgm:pt>
    <dgm:pt modelId="{C7203678-EEB6-4967-A4E4-D8597A725673}" type="pres">
      <dgm:prSet presAssocID="{1AAF66EC-C178-402A-9F52-2AAA0DA8C48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5800F-5FD0-4208-9B0F-0ADBF72F10B4}" type="pres">
      <dgm:prSet presAssocID="{8FCA689D-66F7-4AE1-95D8-C5F3683BBAEF}" presName="sibTrans" presStyleLbl="bgSibTrans2D1" presStyleIdx="1" presStyleCnt="7"/>
      <dgm:spPr/>
      <dgm:t>
        <a:bodyPr/>
        <a:lstStyle/>
        <a:p>
          <a:endParaRPr lang="en-US"/>
        </a:p>
      </dgm:t>
    </dgm:pt>
    <dgm:pt modelId="{AA35C67A-D2A8-409D-83A3-FD36CC9B2AE5}" type="pres">
      <dgm:prSet presAssocID="{82324801-F2F4-440F-A106-9817C8930E67}" presName="compNode" presStyleCnt="0"/>
      <dgm:spPr/>
    </dgm:pt>
    <dgm:pt modelId="{E24AD951-955C-4071-B608-D46A36555968}" type="pres">
      <dgm:prSet presAssocID="{82324801-F2F4-440F-A106-9817C8930E67}" presName="dummyConnPt" presStyleCnt="0"/>
      <dgm:spPr/>
    </dgm:pt>
    <dgm:pt modelId="{94FBE737-8385-46CE-8AC9-3325558E12E0}" type="pres">
      <dgm:prSet presAssocID="{82324801-F2F4-440F-A106-9817C8930E6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7BCBE-EDE5-48B4-9E56-636E9AC6A132}" type="pres">
      <dgm:prSet presAssocID="{B395D239-FACB-46CC-B4EF-A7263301C432}" presName="sibTrans" presStyleLbl="bgSibTrans2D1" presStyleIdx="2" presStyleCnt="7"/>
      <dgm:spPr/>
      <dgm:t>
        <a:bodyPr/>
        <a:lstStyle/>
        <a:p>
          <a:endParaRPr lang="en-US"/>
        </a:p>
      </dgm:t>
    </dgm:pt>
    <dgm:pt modelId="{7071367C-D568-446C-A90B-95D35D459B62}" type="pres">
      <dgm:prSet presAssocID="{BA3B520B-D150-46FA-BB4D-47D3B649E1A6}" presName="compNode" presStyleCnt="0"/>
      <dgm:spPr/>
    </dgm:pt>
    <dgm:pt modelId="{63FA2184-962B-4509-97B8-D5FC61445E19}" type="pres">
      <dgm:prSet presAssocID="{BA3B520B-D150-46FA-BB4D-47D3B649E1A6}" presName="dummyConnPt" presStyleCnt="0"/>
      <dgm:spPr/>
    </dgm:pt>
    <dgm:pt modelId="{7FEDD3EE-C4FE-449F-A5C8-A2D5C69C4089}" type="pres">
      <dgm:prSet presAssocID="{BA3B520B-D150-46FA-BB4D-47D3B649E1A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DD03EF-039E-4D29-9328-4DB00F7C417B}" type="pres">
      <dgm:prSet presAssocID="{0EAD3E93-3A81-47D4-98BF-CE693599B1C5}" presName="sibTrans" presStyleLbl="bgSibTrans2D1" presStyleIdx="3" presStyleCnt="7"/>
      <dgm:spPr/>
      <dgm:t>
        <a:bodyPr/>
        <a:lstStyle/>
        <a:p>
          <a:endParaRPr lang="en-US"/>
        </a:p>
      </dgm:t>
    </dgm:pt>
    <dgm:pt modelId="{EAB05D8B-CCFD-4405-B57D-7F1C0F45FCFB}" type="pres">
      <dgm:prSet presAssocID="{434D232C-44C7-44E4-BE6C-C8AE9CA113CD}" presName="compNode" presStyleCnt="0"/>
      <dgm:spPr/>
    </dgm:pt>
    <dgm:pt modelId="{940B1F6D-FBF5-499C-9B00-12FFA4C6E7A3}" type="pres">
      <dgm:prSet presAssocID="{434D232C-44C7-44E4-BE6C-C8AE9CA113CD}" presName="dummyConnPt" presStyleCnt="0"/>
      <dgm:spPr/>
    </dgm:pt>
    <dgm:pt modelId="{62C58D3C-9B83-43B7-9069-0DB0A4E3E0DD}" type="pres">
      <dgm:prSet presAssocID="{434D232C-44C7-44E4-BE6C-C8AE9CA113CD}" presName="node" presStyleLbl="node1" presStyleIdx="4" presStyleCnt="8" custScaleX="111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35258-D6EB-437A-A973-0BEBA3E03F68}" type="pres">
      <dgm:prSet presAssocID="{133080F4-40BE-47B7-AB42-E1872AF74311}" presName="sibTrans" presStyleLbl="bgSibTrans2D1" presStyleIdx="4" presStyleCnt="7"/>
      <dgm:spPr/>
      <dgm:t>
        <a:bodyPr/>
        <a:lstStyle/>
        <a:p>
          <a:endParaRPr lang="en-US"/>
        </a:p>
      </dgm:t>
    </dgm:pt>
    <dgm:pt modelId="{E85437CB-A129-4A9D-BEF8-FEF803CDC447}" type="pres">
      <dgm:prSet presAssocID="{AD08516A-1FDB-42F3-9F01-1D69EE9B00D5}" presName="compNode" presStyleCnt="0"/>
      <dgm:spPr/>
    </dgm:pt>
    <dgm:pt modelId="{6153C329-2338-4DCE-92BC-92E1FE9EE9DA}" type="pres">
      <dgm:prSet presAssocID="{AD08516A-1FDB-42F3-9F01-1D69EE9B00D5}" presName="dummyConnPt" presStyleCnt="0"/>
      <dgm:spPr/>
    </dgm:pt>
    <dgm:pt modelId="{E222D8C8-F894-44EE-8689-69D37D882CCC}" type="pres">
      <dgm:prSet presAssocID="{AD08516A-1FDB-42F3-9F01-1D69EE9B00D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71565B-5457-4EF0-8EBF-5DA7A2D2D7B1}" type="pres">
      <dgm:prSet presAssocID="{DFB38890-9ACF-4DAD-8E04-0744D0F1FB6D}" presName="sibTrans" presStyleLbl="bgSibTrans2D1" presStyleIdx="5" presStyleCnt="7"/>
      <dgm:spPr/>
      <dgm:t>
        <a:bodyPr/>
        <a:lstStyle/>
        <a:p>
          <a:endParaRPr lang="en-US"/>
        </a:p>
      </dgm:t>
    </dgm:pt>
    <dgm:pt modelId="{2861A59D-A1BE-4BDB-A88A-7ED4453A11D5}" type="pres">
      <dgm:prSet presAssocID="{526121B6-6B08-4EA4-80C3-F7E4B07C7980}" presName="compNode" presStyleCnt="0"/>
      <dgm:spPr/>
    </dgm:pt>
    <dgm:pt modelId="{6A0CAEE2-6D27-4BDD-B020-0442DCA8CDB4}" type="pres">
      <dgm:prSet presAssocID="{526121B6-6B08-4EA4-80C3-F7E4B07C7980}" presName="dummyConnPt" presStyleCnt="0"/>
      <dgm:spPr/>
    </dgm:pt>
    <dgm:pt modelId="{091FE0A3-96C7-46B4-BC09-02091DA71AE9}" type="pres">
      <dgm:prSet presAssocID="{526121B6-6B08-4EA4-80C3-F7E4B07C7980}" presName="node" presStyleLbl="node1" presStyleIdx="6" presStyleCnt="8" custScaleX="124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A749E2-17F2-4B89-8168-6AB4BBD9E069}" type="pres">
      <dgm:prSet presAssocID="{B126EF3F-A59B-44A7-9EF9-F378B96E4B6B}" presName="sibTrans" presStyleLbl="bgSibTrans2D1" presStyleIdx="6" presStyleCnt="7"/>
      <dgm:spPr/>
      <dgm:t>
        <a:bodyPr/>
        <a:lstStyle/>
        <a:p>
          <a:endParaRPr lang="en-US"/>
        </a:p>
      </dgm:t>
    </dgm:pt>
    <dgm:pt modelId="{9DE81977-E08F-4FA2-8150-358BC576A44C}" type="pres">
      <dgm:prSet presAssocID="{7F2FCCEB-2479-4552-A4BF-408F7613815A}" presName="compNode" presStyleCnt="0"/>
      <dgm:spPr/>
    </dgm:pt>
    <dgm:pt modelId="{2864F480-1B4C-42AB-B644-5EEEBC5A7280}" type="pres">
      <dgm:prSet presAssocID="{7F2FCCEB-2479-4552-A4BF-408F7613815A}" presName="dummyConnPt" presStyleCnt="0"/>
      <dgm:spPr/>
    </dgm:pt>
    <dgm:pt modelId="{CC1F700F-6014-4114-82E4-E668517111E7}" type="pres">
      <dgm:prSet presAssocID="{7F2FCCEB-2479-4552-A4BF-408F7613815A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DAD993-056B-4277-AFDF-BA2BCD5F3CC7}" type="presOf" srcId="{133080F4-40BE-47B7-AB42-E1872AF74311}" destId="{71E35258-D6EB-437A-A973-0BEBA3E03F68}" srcOrd="0" destOrd="0" presId="urn:microsoft.com/office/officeart/2005/8/layout/bProcess4"/>
    <dgm:cxn modelId="{0EA863FF-1C1B-4323-A37D-D0A9ECD82D6A}" type="presOf" srcId="{82324801-F2F4-440F-A106-9817C8930E67}" destId="{94FBE737-8385-46CE-8AC9-3325558E12E0}" srcOrd="0" destOrd="0" presId="urn:microsoft.com/office/officeart/2005/8/layout/bProcess4"/>
    <dgm:cxn modelId="{358A1E3E-0F42-499E-96D3-83B04F9D131A}" srcId="{91AEEE43-3327-423D-89BE-83B142D74BE1}" destId="{526121B6-6B08-4EA4-80C3-F7E4B07C7980}" srcOrd="6" destOrd="0" parTransId="{7AB9C6A0-AB91-4684-A902-02ACF70AB228}" sibTransId="{B126EF3F-A59B-44A7-9EF9-F378B96E4B6B}"/>
    <dgm:cxn modelId="{C9675785-85DD-4069-9E8B-59FD45240DD5}" srcId="{91AEEE43-3327-423D-89BE-83B142D74BE1}" destId="{74420D95-8827-4325-A853-13203D1E06ED}" srcOrd="0" destOrd="0" parTransId="{DD0DD7C2-FC88-4D56-968E-840B80B02519}" sibTransId="{FE715ED8-4C0E-40B3-ADE7-05FE2E2EF76A}"/>
    <dgm:cxn modelId="{99A61A4E-3807-4745-8DA6-482980D7310A}" type="presOf" srcId="{74420D95-8827-4325-A853-13203D1E06ED}" destId="{9B50703B-AE5B-4D06-B75F-A64A0C29031F}" srcOrd="0" destOrd="0" presId="urn:microsoft.com/office/officeart/2005/8/layout/bProcess4"/>
    <dgm:cxn modelId="{A695E62F-A826-49F4-945F-B33897A81622}" type="presOf" srcId="{526121B6-6B08-4EA4-80C3-F7E4B07C7980}" destId="{091FE0A3-96C7-46B4-BC09-02091DA71AE9}" srcOrd="0" destOrd="0" presId="urn:microsoft.com/office/officeart/2005/8/layout/bProcess4"/>
    <dgm:cxn modelId="{2117745E-DE1B-4913-A7E3-476809C008FE}" type="presOf" srcId="{FE715ED8-4C0E-40B3-ADE7-05FE2E2EF76A}" destId="{55F46751-FDDC-4E2B-B54A-D73CCF8D5BD8}" srcOrd="0" destOrd="0" presId="urn:microsoft.com/office/officeart/2005/8/layout/bProcess4"/>
    <dgm:cxn modelId="{11BF31E1-2D94-469C-8F4E-79B7CDDB8449}" type="presOf" srcId="{0EAD3E93-3A81-47D4-98BF-CE693599B1C5}" destId="{20DD03EF-039E-4D29-9328-4DB00F7C417B}" srcOrd="0" destOrd="0" presId="urn:microsoft.com/office/officeart/2005/8/layout/bProcess4"/>
    <dgm:cxn modelId="{A0D0EE2A-26A6-4664-9A9F-4038EFC20E93}" srcId="{91AEEE43-3327-423D-89BE-83B142D74BE1}" destId="{82324801-F2F4-440F-A106-9817C8930E67}" srcOrd="2" destOrd="0" parTransId="{73888F65-20A3-43D6-BF47-9E3C97B4AAC9}" sibTransId="{B395D239-FACB-46CC-B4EF-A7263301C432}"/>
    <dgm:cxn modelId="{4F9320BA-F4D4-4BAA-B101-99C35E7AE8D0}" type="presOf" srcId="{B395D239-FACB-46CC-B4EF-A7263301C432}" destId="{E427BCBE-EDE5-48B4-9E56-636E9AC6A132}" srcOrd="0" destOrd="0" presId="urn:microsoft.com/office/officeart/2005/8/layout/bProcess4"/>
    <dgm:cxn modelId="{8763D2B3-402C-4F84-8734-2ED17909343D}" type="presOf" srcId="{BA3B520B-D150-46FA-BB4D-47D3B649E1A6}" destId="{7FEDD3EE-C4FE-449F-A5C8-A2D5C69C4089}" srcOrd="0" destOrd="0" presId="urn:microsoft.com/office/officeart/2005/8/layout/bProcess4"/>
    <dgm:cxn modelId="{AB20BDB5-0A68-428C-8AAB-0F881C6852CE}" type="presOf" srcId="{7F2FCCEB-2479-4552-A4BF-408F7613815A}" destId="{CC1F700F-6014-4114-82E4-E668517111E7}" srcOrd="0" destOrd="0" presId="urn:microsoft.com/office/officeart/2005/8/layout/bProcess4"/>
    <dgm:cxn modelId="{1A284A71-4B14-4D40-9DE9-04709A9FBC85}" type="presOf" srcId="{1AAF66EC-C178-402A-9F52-2AAA0DA8C48C}" destId="{C7203678-EEB6-4967-A4E4-D8597A725673}" srcOrd="0" destOrd="0" presId="urn:microsoft.com/office/officeart/2005/8/layout/bProcess4"/>
    <dgm:cxn modelId="{EFFDC657-23A3-4AC5-A29D-A894E5501849}" type="presOf" srcId="{91AEEE43-3327-423D-89BE-83B142D74BE1}" destId="{0C7E4CDE-A823-42BF-A816-4D22E63694E5}" srcOrd="0" destOrd="0" presId="urn:microsoft.com/office/officeart/2005/8/layout/bProcess4"/>
    <dgm:cxn modelId="{E22624A2-E792-4A80-A67C-0BC341A9A5CB}" type="presOf" srcId="{8FCA689D-66F7-4AE1-95D8-C5F3683BBAEF}" destId="{4925800F-5FD0-4208-9B0F-0ADBF72F10B4}" srcOrd="0" destOrd="0" presId="urn:microsoft.com/office/officeart/2005/8/layout/bProcess4"/>
    <dgm:cxn modelId="{8B1E9EFB-96D5-4BEA-8286-9CCD09E2A825}" srcId="{91AEEE43-3327-423D-89BE-83B142D74BE1}" destId="{BA3B520B-D150-46FA-BB4D-47D3B649E1A6}" srcOrd="3" destOrd="0" parTransId="{1EF43CF4-C040-4CCA-929A-BC72A3A1CE20}" sibTransId="{0EAD3E93-3A81-47D4-98BF-CE693599B1C5}"/>
    <dgm:cxn modelId="{1C201E37-4669-4D7C-BC19-BF92D2DF899A}" type="presOf" srcId="{AD08516A-1FDB-42F3-9F01-1D69EE9B00D5}" destId="{E222D8C8-F894-44EE-8689-69D37D882CCC}" srcOrd="0" destOrd="0" presId="urn:microsoft.com/office/officeart/2005/8/layout/bProcess4"/>
    <dgm:cxn modelId="{EE476749-8567-47CD-9E72-D31A63A022CA}" srcId="{91AEEE43-3327-423D-89BE-83B142D74BE1}" destId="{434D232C-44C7-44E4-BE6C-C8AE9CA113CD}" srcOrd="4" destOrd="0" parTransId="{A2EBCAF7-A3E5-4F65-9300-20DC23F8450C}" sibTransId="{133080F4-40BE-47B7-AB42-E1872AF74311}"/>
    <dgm:cxn modelId="{B1B685DC-FBF4-4E4C-8210-3386860B76DF}" type="presOf" srcId="{434D232C-44C7-44E4-BE6C-C8AE9CA113CD}" destId="{62C58D3C-9B83-43B7-9069-0DB0A4E3E0DD}" srcOrd="0" destOrd="0" presId="urn:microsoft.com/office/officeart/2005/8/layout/bProcess4"/>
    <dgm:cxn modelId="{E26BBEAA-01CA-4C80-81BF-80DD8CDCA17C}" srcId="{91AEEE43-3327-423D-89BE-83B142D74BE1}" destId="{1AAF66EC-C178-402A-9F52-2AAA0DA8C48C}" srcOrd="1" destOrd="0" parTransId="{62DD4A84-FEC3-4844-AD00-161ECA252CDE}" sibTransId="{8FCA689D-66F7-4AE1-95D8-C5F3683BBAEF}"/>
    <dgm:cxn modelId="{CD5AB8D9-CA49-49E4-B7E6-AB3A660A5911}" srcId="{91AEEE43-3327-423D-89BE-83B142D74BE1}" destId="{AD08516A-1FDB-42F3-9F01-1D69EE9B00D5}" srcOrd="5" destOrd="0" parTransId="{5F84298B-F444-4C85-AC86-0821C3DEDAE0}" sibTransId="{DFB38890-9ACF-4DAD-8E04-0744D0F1FB6D}"/>
    <dgm:cxn modelId="{7C6BE375-40D3-4645-9C17-4BFB8678B033}" srcId="{91AEEE43-3327-423D-89BE-83B142D74BE1}" destId="{7F2FCCEB-2479-4552-A4BF-408F7613815A}" srcOrd="7" destOrd="0" parTransId="{B4349F01-D358-42C8-950C-FEDA9611E575}" sibTransId="{D9915BCA-72D9-4668-BC96-C0F03DE16E08}"/>
    <dgm:cxn modelId="{353D65DA-E12A-46C8-880B-E3B3BFA3D384}" type="presOf" srcId="{B126EF3F-A59B-44A7-9EF9-F378B96E4B6B}" destId="{76A749E2-17F2-4B89-8168-6AB4BBD9E069}" srcOrd="0" destOrd="0" presId="urn:microsoft.com/office/officeart/2005/8/layout/bProcess4"/>
    <dgm:cxn modelId="{6DE403D1-6145-41BB-989F-6AD357547F82}" type="presOf" srcId="{DFB38890-9ACF-4DAD-8E04-0744D0F1FB6D}" destId="{BC71565B-5457-4EF0-8EBF-5DA7A2D2D7B1}" srcOrd="0" destOrd="0" presId="urn:microsoft.com/office/officeart/2005/8/layout/bProcess4"/>
    <dgm:cxn modelId="{47E45129-97F6-4222-8D67-9D0D7145E81A}" type="presParOf" srcId="{0C7E4CDE-A823-42BF-A816-4D22E63694E5}" destId="{D6F9352E-A60A-44BA-9826-2825ACD794FE}" srcOrd="0" destOrd="0" presId="urn:microsoft.com/office/officeart/2005/8/layout/bProcess4"/>
    <dgm:cxn modelId="{66012F4E-B044-42E9-BEE6-701831554B0F}" type="presParOf" srcId="{D6F9352E-A60A-44BA-9826-2825ACD794FE}" destId="{D7590D44-AB46-4D3D-90EA-76DC7BFCAD06}" srcOrd="0" destOrd="0" presId="urn:microsoft.com/office/officeart/2005/8/layout/bProcess4"/>
    <dgm:cxn modelId="{166377B5-717A-408D-A9EC-89E299E96943}" type="presParOf" srcId="{D6F9352E-A60A-44BA-9826-2825ACD794FE}" destId="{9B50703B-AE5B-4D06-B75F-A64A0C29031F}" srcOrd="1" destOrd="0" presId="urn:microsoft.com/office/officeart/2005/8/layout/bProcess4"/>
    <dgm:cxn modelId="{E7615E89-BFDC-4E15-8803-B46FA5153DE0}" type="presParOf" srcId="{0C7E4CDE-A823-42BF-A816-4D22E63694E5}" destId="{55F46751-FDDC-4E2B-B54A-D73CCF8D5BD8}" srcOrd="1" destOrd="0" presId="urn:microsoft.com/office/officeart/2005/8/layout/bProcess4"/>
    <dgm:cxn modelId="{5275AEFC-FB2D-4FD8-9B2B-B34A47716BF1}" type="presParOf" srcId="{0C7E4CDE-A823-42BF-A816-4D22E63694E5}" destId="{2FE9B787-FEF2-464E-B15E-CACEFD28CE3D}" srcOrd="2" destOrd="0" presId="urn:microsoft.com/office/officeart/2005/8/layout/bProcess4"/>
    <dgm:cxn modelId="{2391CC5A-FD8C-452F-BA71-F0F4B7F06A02}" type="presParOf" srcId="{2FE9B787-FEF2-464E-B15E-CACEFD28CE3D}" destId="{7CF79983-B278-4C7A-BA45-5B4FBD2B1C52}" srcOrd="0" destOrd="0" presId="urn:microsoft.com/office/officeart/2005/8/layout/bProcess4"/>
    <dgm:cxn modelId="{28AC651A-BEC6-4B8C-83C8-31F45D41C769}" type="presParOf" srcId="{2FE9B787-FEF2-464E-B15E-CACEFD28CE3D}" destId="{C7203678-EEB6-4967-A4E4-D8597A725673}" srcOrd="1" destOrd="0" presId="urn:microsoft.com/office/officeart/2005/8/layout/bProcess4"/>
    <dgm:cxn modelId="{909D0923-5D16-4203-88E7-055421198349}" type="presParOf" srcId="{0C7E4CDE-A823-42BF-A816-4D22E63694E5}" destId="{4925800F-5FD0-4208-9B0F-0ADBF72F10B4}" srcOrd="3" destOrd="0" presId="urn:microsoft.com/office/officeart/2005/8/layout/bProcess4"/>
    <dgm:cxn modelId="{9F64B253-BAC9-4CAF-BEB0-802CEBAD2C1A}" type="presParOf" srcId="{0C7E4CDE-A823-42BF-A816-4D22E63694E5}" destId="{AA35C67A-D2A8-409D-83A3-FD36CC9B2AE5}" srcOrd="4" destOrd="0" presId="urn:microsoft.com/office/officeart/2005/8/layout/bProcess4"/>
    <dgm:cxn modelId="{F1312DEF-4D3D-46AF-A8A3-CA85D59B3E7E}" type="presParOf" srcId="{AA35C67A-D2A8-409D-83A3-FD36CC9B2AE5}" destId="{E24AD951-955C-4071-B608-D46A36555968}" srcOrd="0" destOrd="0" presId="urn:microsoft.com/office/officeart/2005/8/layout/bProcess4"/>
    <dgm:cxn modelId="{405D2D4A-E966-41B6-BB33-EC9BC4506BA3}" type="presParOf" srcId="{AA35C67A-D2A8-409D-83A3-FD36CC9B2AE5}" destId="{94FBE737-8385-46CE-8AC9-3325558E12E0}" srcOrd="1" destOrd="0" presId="urn:microsoft.com/office/officeart/2005/8/layout/bProcess4"/>
    <dgm:cxn modelId="{5E7E5CC0-CEA7-4F44-A7B4-CC9502F41113}" type="presParOf" srcId="{0C7E4CDE-A823-42BF-A816-4D22E63694E5}" destId="{E427BCBE-EDE5-48B4-9E56-636E9AC6A132}" srcOrd="5" destOrd="0" presId="urn:microsoft.com/office/officeart/2005/8/layout/bProcess4"/>
    <dgm:cxn modelId="{CC37F1B0-379D-40C8-8949-DF61A66452E4}" type="presParOf" srcId="{0C7E4CDE-A823-42BF-A816-4D22E63694E5}" destId="{7071367C-D568-446C-A90B-95D35D459B62}" srcOrd="6" destOrd="0" presId="urn:microsoft.com/office/officeart/2005/8/layout/bProcess4"/>
    <dgm:cxn modelId="{9F13CCEA-E816-4367-B7D5-8AF0BAAF6839}" type="presParOf" srcId="{7071367C-D568-446C-A90B-95D35D459B62}" destId="{63FA2184-962B-4509-97B8-D5FC61445E19}" srcOrd="0" destOrd="0" presId="urn:microsoft.com/office/officeart/2005/8/layout/bProcess4"/>
    <dgm:cxn modelId="{84727EB4-0678-46E3-BF78-0F772FB3F559}" type="presParOf" srcId="{7071367C-D568-446C-A90B-95D35D459B62}" destId="{7FEDD3EE-C4FE-449F-A5C8-A2D5C69C4089}" srcOrd="1" destOrd="0" presId="urn:microsoft.com/office/officeart/2005/8/layout/bProcess4"/>
    <dgm:cxn modelId="{BC59F064-E967-4490-A370-7933363B15E7}" type="presParOf" srcId="{0C7E4CDE-A823-42BF-A816-4D22E63694E5}" destId="{20DD03EF-039E-4D29-9328-4DB00F7C417B}" srcOrd="7" destOrd="0" presId="urn:microsoft.com/office/officeart/2005/8/layout/bProcess4"/>
    <dgm:cxn modelId="{7FFB32B3-10D8-4174-B049-0607158FF0D7}" type="presParOf" srcId="{0C7E4CDE-A823-42BF-A816-4D22E63694E5}" destId="{EAB05D8B-CCFD-4405-B57D-7F1C0F45FCFB}" srcOrd="8" destOrd="0" presId="urn:microsoft.com/office/officeart/2005/8/layout/bProcess4"/>
    <dgm:cxn modelId="{9713BB7D-C4BC-4992-A57E-B7A1D3238D33}" type="presParOf" srcId="{EAB05D8B-CCFD-4405-B57D-7F1C0F45FCFB}" destId="{940B1F6D-FBF5-499C-9B00-12FFA4C6E7A3}" srcOrd="0" destOrd="0" presId="urn:microsoft.com/office/officeart/2005/8/layout/bProcess4"/>
    <dgm:cxn modelId="{C3D522F2-1AC0-4F05-8511-33029F991FF5}" type="presParOf" srcId="{EAB05D8B-CCFD-4405-B57D-7F1C0F45FCFB}" destId="{62C58D3C-9B83-43B7-9069-0DB0A4E3E0DD}" srcOrd="1" destOrd="0" presId="urn:microsoft.com/office/officeart/2005/8/layout/bProcess4"/>
    <dgm:cxn modelId="{7A59DF53-102C-402D-A847-740BCCFEF33D}" type="presParOf" srcId="{0C7E4CDE-A823-42BF-A816-4D22E63694E5}" destId="{71E35258-D6EB-437A-A973-0BEBA3E03F68}" srcOrd="9" destOrd="0" presId="urn:microsoft.com/office/officeart/2005/8/layout/bProcess4"/>
    <dgm:cxn modelId="{0D16CD44-FDBF-4A59-8086-2A964BFDE9AE}" type="presParOf" srcId="{0C7E4CDE-A823-42BF-A816-4D22E63694E5}" destId="{E85437CB-A129-4A9D-BEF8-FEF803CDC447}" srcOrd="10" destOrd="0" presId="urn:microsoft.com/office/officeart/2005/8/layout/bProcess4"/>
    <dgm:cxn modelId="{AB76E074-280C-4766-94D1-2410F4A6DF9F}" type="presParOf" srcId="{E85437CB-A129-4A9D-BEF8-FEF803CDC447}" destId="{6153C329-2338-4DCE-92BC-92E1FE9EE9DA}" srcOrd="0" destOrd="0" presId="urn:microsoft.com/office/officeart/2005/8/layout/bProcess4"/>
    <dgm:cxn modelId="{0B37C8D5-450D-4D11-8928-4D318E59E2FE}" type="presParOf" srcId="{E85437CB-A129-4A9D-BEF8-FEF803CDC447}" destId="{E222D8C8-F894-44EE-8689-69D37D882CCC}" srcOrd="1" destOrd="0" presId="urn:microsoft.com/office/officeart/2005/8/layout/bProcess4"/>
    <dgm:cxn modelId="{70E19289-36A7-4EA6-8DCF-4E8EF4BA4BA9}" type="presParOf" srcId="{0C7E4CDE-A823-42BF-A816-4D22E63694E5}" destId="{BC71565B-5457-4EF0-8EBF-5DA7A2D2D7B1}" srcOrd="11" destOrd="0" presId="urn:microsoft.com/office/officeart/2005/8/layout/bProcess4"/>
    <dgm:cxn modelId="{6C8CD7E9-68B1-423F-BF31-CD0DA2885113}" type="presParOf" srcId="{0C7E4CDE-A823-42BF-A816-4D22E63694E5}" destId="{2861A59D-A1BE-4BDB-A88A-7ED4453A11D5}" srcOrd="12" destOrd="0" presId="urn:microsoft.com/office/officeart/2005/8/layout/bProcess4"/>
    <dgm:cxn modelId="{F7170592-FBC5-4546-AF01-8C085B8400BE}" type="presParOf" srcId="{2861A59D-A1BE-4BDB-A88A-7ED4453A11D5}" destId="{6A0CAEE2-6D27-4BDD-B020-0442DCA8CDB4}" srcOrd="0" destOrd="0" presId="urn:microsoft.com/office/officeart/2005/8/layout/bProcess4"/>
    <dgm:cxn modelId="{359056E1-8950-4BD3-9FF8-8173079D35DF}" type="presParOf" srcId="{2861A59D-A1BE-4BDB-A88A-7ED4453A11D5}" destId="{091FE0A3-96C7-46B4-BC09-02091DA71AE9}" srcOrd="1" destOrd="0" presId="urn:microsoft.com/office/officeart/2005/8/layout/bProcess4"/>
    <dgm:cxn modelId="{D6A71F9B-7C4D-4797-AE1F-BE61C6AB1AA0}" type="presParOf" srcId="{0C7E4CDE-A823-42BF-A816-4D22E63694E5}" destId="{76A749E2-17F2-4B89-8168-6AB4BBD9E069}" srcOrd="13" destOrd="0" presId="urn:microsoft.com/office/officeart/2005/8/layout/bProcess4"/>
    <dgm:cxn modelId="{4846850C-8832-4355-A429-55B14A74BD5B}" type="presParOf" srcId="{0C7E4CDE-A823-42BF-A816-4D22E63694E5}" destId="{9DE81977-E08F-4FA2-8150-358BC576A44C}" srcOrd="14" destOrd="0" presId="urn:microsoft.com/office/officeart/2005/8/layout/bProcess4"/>
    <dgm:cxn modelId="{6B742C3E-8519-4785-94CE-BA51F895A162}" type="presParOf" srcId="{9DE81977-E08F-4FA2-8150-358BC576A44C}" destId="{2864F480-1B4C-42AB-B644-5EEEBC5A7280}" srcOrd="0" destOrd="0" presId="urn:microsoft.com/office/officeart/2005/8/layout/bProcess4"/>
    <dgm:cxn modelId="{200A6861-8F5B-40DF-A837-6729677C29FD}" type="presParOf" srcId="{9DE81977-E08F-4FA2-8150-358BC576A44C}" destId="{CC1F700F-6014-4114-82E4-E668517111E7}" srcOrd="1" destOrd="0" presId="urn:microsoft.com/office/officeart/2005/8/layout/b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34206B-0E1C-4AA9-B146-F8254B38C93A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8128B0-8034-4970-BD97-D067DC64F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4206B-0E1C-4AA9-B146-F8254B38C93A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128B0-8034-4970-BD97-D067DC64F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4206B-0E1C-4AA9-B146-F8254B38C93A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128B0-8034-4970-BD97-D067DC64F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4206B-0E1C-4AA9-B146-F8254B38C93A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128B0-8034-4970-BD97-D067DC64FF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4206B-0E1C-4AA9-B146-F8254B38C93A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128B0-8034-4970-BD97-D067DC64FF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4206B-0E1C-4AA9-B146-F8254B38C93A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128B0-8034-4970-BD97-D067DC64FF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4206B-0E1C-4AA9-B146-F8254B38C93A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128B0-8034-4970-BD97-D067DC64F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4206B-0E1C-4AA9-B146-F8254B38C93A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128B0-8034-4970-BD97-D067DC64FF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4206B-0E1C-4AA9-B146-F8254B38C93A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128B0-8034-4970-BD97-D067DC64F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B34206B-0E1C-4AA9-B146-F8254B38C93A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128B0-8034-4970-BD97-D067DC64F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34206B-0E1C-4AA9-B146-F8254B38C93A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8128B0-8034-4970-BD97-D067DC64FF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B34206B-0E1C-4AA9-B146-F8254B38C93A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D8128B0-8034-4970-BD97-D067DC64F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76400"/>
            <a:ext cx="8229600" cy="502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0"/>
            <a:ext cx="73152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04800"/>
            <a:ext cx="3276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শ্রেণিবিন্যাস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71600"/>
            <a:ext cx="9144000" cy="320857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বিশাল এই প্রা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ণী</a:t>
            </a:r>
            <a:r>
              <a:rPr lang="as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জগৎ সম্পর্কে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সহ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জে,   স্বল্প  সময়ে, </a:t>
            </a:r>
            <a:r>
              <a:rPr lang="as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সু-শৃঙ্খলভাবে  জানার জন্য এর বিন্যস্তকরণ প্র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য়ো</a:t>
            </a:r>
            <a:r>
              <a:rPr lang="as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জন, আর বিন্যস্ত করার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as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পদ্ধতিকে শ্রেণিবিন্যাস বলে। </a:t>
            </a:r>
            <a:endParaRPr lang="bn-BD" sz="4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05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4953000"/>
            <a:ext cx="9144000" cy="1295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4800" dirty="0" smtClean="0">
                <a:latin typeface="NikoshBAN" pitchFamily="2" charset="0"/>
                <a:cs typeface="NikoshBAN" pitchFamily="2" charset="0"/>
              </a:rPr>
              <a:t>শ্রেণিবিন্যাস প্রাণ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ী</a:t>
            </a:r>
            <a:r>
              <a:rPr lang="as-IN" sz="4800" dirty="0" smtClean="0">
                <a:latin typeface="NikoshBAN" pitchFamily="2" charset="0"/>
                <a:cs typeface="NikoshBAN" pitchFamily="2" charset="0"/>
              </a:rPr>
              <a:t>জগৎকে জানার পথ সহজ করে দি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4800" dirty="0" smtClean="0">
                <a:latin typeface="NikoshBAN" pitchFamily="2" charset="0"/>
                <a:cs typeface="NikoshBAN" pitchFamily="2" charset="0"/>
              </a:rPr>
              <a:t>ছে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3820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প্রাণী জগতকে কিংডম বলা হয়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89154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আধুনিক শ্রেণীবিন্যাসে প্রোটোজোয়া  প্রাণীদের আলাদা উপজগত এ ভাগ করা হয়। 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886200"/>
            <a:ext cx="9144000" cy="19389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অন্যান্য প্রাণীদেরকে অ্যানিম্যালিয়া  জগতের অন্তর্ভূক্ত করা হয়।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524000"/>
            <a:ext cx="3886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0"/>
            <a:ext cx="8305800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প্রোটোজোয়া উপজগতের প্রাণী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219200"/>
            <a:ext cx="4419599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914400" y="5873115"/>
            <a:ext cx="2514600" cy="98488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অ্যামিবা</a:t>
            </a:r>
            <a:endParaRPr lang="en-US" sz="4000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5943600"/>
            <a:ext cx="281940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শৈবাল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blipFill>
            <a:blip r:embed="rId6"/>
            <a:tile tx="0" ty="0" sx="100000" sy="100000" flip="none" algn="tl"/>
          </a:blip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অ্যানিম্যালিয়া জগতের শ্রেণি বিভাগ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পরিফেরা পর্ব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5600" y="5486400"/>
            <a:ext cx="5715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দলবদ্ধ হয়ে বসবাস করা। 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2667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572000" y="1143000"/>
            <a:ext cx="3505200" cy="8002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স্বভাব ও বাসস্থানঃ 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019800"/>
            <a:ext cx="2057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স্পঞ্জিলা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2133600"/>
            <a:ext cx="63246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এরা সাধারণ ভাবে স্পঞ্জ নামে পরিচিত। 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71800" y="3429000"/>
            <a:ext cx="5867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পৃথিবীর সবখানে পাওয়া যায়।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2971800" y="4495800"/>
            <a:ext cx="5791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অধিকাংশ  সামুদ্রিক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3" grpId="0" animBg="1"/>
      <p:bldP spid="16" grpId="0" animBg="1"/>
      <p:bldP spid="14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পরিফেরা পর্ব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0" y="1295400"/>
            <a:ext cx="5181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সাধারন বৈশিষ্ঠ্যঃ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019800"/>
            <a:ext cx="2362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সাইকন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2133600"/>
            <a:ext cx="5105400" cy="98488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১। সরলতম বহুকোষী প্রাণী </a:t>
            </a: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3200400"/>
            <a:ext cx="5638800" cy="8617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২। দেহ প্রাচীর ছিদ্রযুক্ত</a:t>
            </a: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4267200"/>
            <a:ext cx="586740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৩। ছিদ্র পথে পানি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,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অক্সিজেন ও খাদ্যবস্তু প্রবেশ করে </a:t>
            </a: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5943600"/>
            <a:ext cx="647700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 পৃথক সুগঠিত কলা, অংগ ও তন্ত্র থাকে না।</a:t>
            </a:r>
          </a:p>
          <a:p>
            <a:endParaRPr lang="en-US" dirty="0"/>
          </a:p>
        </p:txBody>
      </p:sp>
      <p:pic>
        <p:nvPicPr>
          <p:cNvPr id="15" name="Picture 2" descr="E:\Animal diversity\Iansponge1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819400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নিডারিয়া পর্ব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5334000"/>
            <a:ext cx="5638800" cy="12311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 কিছুতে দেহকে আটকে রাখে বা মুক্তভাবে সাঁতার কাটে। 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0" y="1905000"/>
            <a:ext cx="4267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অধিকাংশ প্রজাতি সামুদ্রিক।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505200" y="2819400"/>
            <a:ext cx="4419600" cy="80021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বিচিত্র বর্ণ ও আকার আকৃতির হয়।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76600" y="3962400"/>
            <a:ext cx="5638800" cy="8002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এককভাবে আবার দলবদ্ধভাবে কলোনী গঠন  করে।</a:t>
            </a:r>
          </a:p>
          <a:p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657600" y="1143000"/>
            <a:ext cx="41910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স্বভাব ও বাসস্থানঃ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5715000"/>
            <a:ext cx="1981200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হাইড্রা</a:t>
            </a:r>
            <a:endParaRPr lang="en-US" sz="4400" dirty="0"/>
          </a:p>
        </p:txBody>
      </p:sp>
      <p:pic>
        <p:nvPicPr>
          <p:cNvPr id="16" name="Picture 4" descr="E:\Animal diversity\cnidaria\Obelia_geniculata,I_MWS9539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3048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নিডারিয়া পর্ব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1143000"/>
            <a:ext cx="3048000" cy="98488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সাধারন বৈশিষ্ঠ্যঃ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2362200"/>
            <a:ext cx="4800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দেহ দুটি ভ্রূণীয় কোষস্তর দ্বারা গঠিত  ।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3276600"/>
            <a:ext cx="45720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দেহ গহব্বরকে সিলেন্টরন বলে।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4191000"/>
            <a:ext cx="48768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বাইরের স্তর এক্টোডার্ম, ভিতরের স্তর এন্ডোডার্ম ।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276600" y="5715000"/>
            <a:ext cx="5410200" cy="8925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এক্টো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ডার্মে নিডোব্লাসট নামে কোষ থেকে ।</a:t>
            </a:r>
          </a:p>
          <a:p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312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457200" y="5715000"/>
            <a:ext cx="1981200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হাইড্রা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0"/>
            <a:ext cx="54864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প্লাটিহেলমিনথিস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71800" y="3733800"/>
            <a:ext cx="5867400" cy="1600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মুক্তজীবী হিসেবে স্বাদু পানিতে আবার লবনাক্ত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বাস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করে।    </a:t>
            </a:r>
          </a:p>
        </p:txBody>
      </p:sp>
      <p:sp>
        <p:nvSpPr>
          <p:cNvPr id="8" name="Oval 7"/>
          <p:cNvSpPr/>
          <p:nvPr/>
        </p:nvSpPr>
        <p:spPr>
          <a:xfrm>
            <a:off x="3048000" y="838200"/>
            <a:ext cx="3352800" cy="9144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স্বভাব ও বাসস্থানঃ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1800" y="1905000"/>
            <a:ext cx="5867400" cy="16004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বহিঃপরজীবী বা অন্তঃপরজীবী হিসেবে অন্য জীবদেহে বসবাস করে।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2819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52400" y="5943600"/>
            <a:ext cx="23622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যকৃত কৃমি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86400" y="8382000"/>
            <a:ext cx="5334000" cy="4419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উদাহরণ- ফিতা কৃমি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5800" y="304800"/>
            <a:ext cx="2743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সাধারন বৈশিষ্ঠ্যঃ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1066800"/>
            <a:ext cx="50292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দেহ চ্যাপটা, উভলিংগ । 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295400"/>
            <a:ext cx="32004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5943600"/>
            <a:ext cx="190500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ফিতা কৃমি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7338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প্লাটিহেলমিনথিস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2133600"/>
            <a:ext cx="50292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দেহ পুরু কিউটিকল দ্বারা আবৃত। 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3352800"/>
            <a:ext cx="4648200" cy="9848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  <a:sym typeface="Wingdings"/>
              </a:rPr>
              <a:t>দেহে চোষক ও আংটা থাকে।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57600" y="4572000"/>
            <a:ext cx="5334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শিখা  কোষ নামে রেচন অংগ থাকে।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33800" y="5715000"/>
            <a:ext cx="518160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পৌষ্টিক তন্ত্র অসম্পূর্ণ বা অনুপস্থিত।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533400"/>
            <a:ext cx="8077200" cy="106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zad\Desktop\teacher photo\7. Md. Jashim Udd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3048000" cy="3200400"/>
          </a:xfrm>
          <a:prstGeom prst="flowChartConnector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352800" y="2286000"/>
            <a:ext cx="57912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জসিম উদ্দিন</a:t>
            </a:r>
            <a:endParaRPr lang="en-US" sz="5400" dirty="0" smtClean="0"/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সিনিয়র শিক্ষক</a:t>
            </a:r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নোয়াপাড়া মুসলিম উচ্চ বিদ্যালয়</a:t>
            </a:r>
            <a:endPara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রাউজান, চট্টগ্রাম।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ইমেইলঃ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ju66bd@yahoo.com </a:t>
            </a:r>
            <a:endParaRPr lang="en-US" sz="2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228600"/>
            <a:ext cx="3834442" cy="5334000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191000" y="152400"/>
            <a:ext cx="4724400" cy="990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নেমাটোডা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14800" y="4648200"/>
            <a:ext cx="5029200" cy="838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 ও মাটিতে মুক্তজীবী হিসেবে বাস করে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9600" y="1524000"/>
            <a:ext cx="3886200" cy="8617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স্বভাব ও বাসস্থানঃ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2667000"/>
            <a:ext cx="5105400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অন্তঃপরজীবী হিসেবে প্রাণীর অন্ত্র ও রক্তে বসবাস করে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791200"/>
            <a:ext cx="228600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গোল কৃমি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2819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0"/>
            <a:ext cx="32004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নেমাটোডা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95600" y="4800600"/>
            <a:ext cx="624840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F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দেহ গব্বর অনাবৃত ও প্রকৃত সিলোম নেই। 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715000"/>
            <a:ext cx="2286000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গোল কৃমি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0"/>
            <a:ext cx="31242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সাধারন বৈশিষ্ঠ্যঃ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1219200"/>
            <a:ext cx="5638800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  <a:sym typeface="Wingdings"/>
              </a:rPr>
              <a:t>দেহ নলাকার ও পুরু ত্বকে আবৃত। </a:t>
            </a:r>
          </a:p>
          <a:p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2438400"/>
            <a:ext cx="5638800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পৌষ্টিক নালী সম্পূর্ণ। 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95600" y="3505200"/>
            <a:ext cx="62484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মুখ ও পায়ু ছিদ্র অনুপস্থিত ,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সাধারনত একলিংগ। </a:t>
            </a:r>
          </a:p>
          <a:p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429000" y="5867400"/>
            <a:ext cx="50292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শ্বসন ও সংবহনতন্ত্র অনুপস্থিত।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76200"/>
            <a:ext cx="48006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038600"/>
            <a:ext cx="6553200" cy="92333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SutonnyMJ" pitchFamily="2" charset="0"/>
                <a:cs typeface="NikoshBAN" pitchFamily="2" charset="0"/>
              </a:rPr>
              <a:t>শ্রেণিবিন্যাসের সংজ্ঞা বল।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828800"/>
            <a:ext cx="79248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মেরুদন্ডী  ও অমেরুদন্ডী প্রাণী কাকে বলে।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1"/>
            <a:ext cx="27432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562601"/>
            <a:ext cx="9144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পাঁচজন করে দল গঠন কর।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জীব জগতের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পর্বগুলোর ২ টি  করে   স্বভাব ও বাসস্থান  এবং বৈশিষ্ট্য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E:\Animal diversity\platyhelminthes\800px-Prostheceraeus_giesbrechtii_Schmarda,_1859_4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2747749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0"/>
            <a:ext cx="3276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143000"/>
            <a:ext cx="2819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381000"/>
            <a:ext cx="2362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0"/>
            <a:ext cx="46482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“মূল্যায়ন”</a:t>
            </a:r>
            <a:r>
              <a:rPr lang="bn-BD" sz="4400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638800"/>
            <a:ext cx="8001000" cy="98488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সিলেন্টরটা নামে পরিচিত ছিল কোন পর্বটি?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667000"/>
            <a:ext cx="8839200" cy="98488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কোন পর্বের প্রাণিরা  স্পঞ্জ নামে পরিচিত ?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810000"/>
            <a:ext cx="8839200" cy="1600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কোন পর্বের প্রাণিরা অন্তঃপরজীবী হিসেবে প্রাণীর অন্ত্র ও রক্তে বসবাস করে।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752600"/>
            <a:ext cx="7924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altLang="ko-KR" sz="4000" dirty="0" smtClean="0">
                <a:latin typeface="NikoshBAN" pitchFamily="2" charset="0"/>
                <a:cs typeface="NikoshBAN" pitchFamily="2" charset="0"/>
              </a:rPr>
              <a:t>অমেরুদন্ডী প্রাণির  </a:t>
            </a:r>
            <a:r>
              <a:rPr lang="bn-BD" altLang="ko-KR" sz="4000" smtClean="0">
                <a:latin typeface="NikoshBAN" pitchFamily="2" charset="0"/>
                <a:cs typeface="NikoshBAN" pitchFamily="2" charset="0"/>
              </a:rPr>
              <a:t>পর্ব </a:t>
            </a:r>
            <a:r>
              <a:rPr lang="bn-BD" altLang="ko-KR" sz="4000" smtClean="0">
                <a:latin typeface="NikoshBAN" pitchFamily="2" charset="0"/>
                <a:cs typeface="NikoshBAN" pitchFamily="2" charset="0"/>
              </a:rPr>
              <a:t>কয়টি </a:t>
            </a:r>
            <a:r>
              <a:rPr lang="bn-BD" altLang="ko-KR" sz="4000" dirty="0" smtClean="0">
                <a:latin typeface="NikoshBAN" pitchFamily="2" charset="0"/>
                <a:cs typeface="NikoshBAN" pitchFamily="2" charset="0"/>
              </a:rPr>
              <a:t>ও কি কি ? </a:t>
            </a:r>
            <a:endParaRPr lang="ko-KR" alt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914400"/>
            <a:ext cx="4191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শ্রেণিবিন্যাস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কাকে 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বলে।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0"/>
            <a:ext cx="61722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1447800"/>
            <a:ext cx="4800600" cy="48320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গোল কৃমি ও  যকৃত কৃমি কোন পর্বভূক্ত প্রাণী? পর্বের প্রাণীগুলোর স্বভাব ও বাসস্থান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,  মানুষের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কি ধরনের ক্ষতি করে বিস্তারিত খাতায় লিখে নিয়ে আসবে।</a:t>
            </a:r>
            <a:endParaRPr lang="en-US" sz="4400" dirty="0"/>
          </a:p>
        </p:txBody>
      </p:sp>
      <p:pic>
        <p:nvPicPr>
          <p:cNvPr id="6" name="Picture 5" descr="h,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38862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361"/>
          <a:stretch/>
        </p:blipFill>
        <p:spPr>
          <a:xfrm>
            <a:off x="116804" y="1"/>
            <a:ext cx="8884321" cy="67357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295400" y="1905000"/>
            <a:ext cx="7239000" cy="18466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9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0"/>
            <a:ext cx="9144000" cy="579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শ্রেণি:অষ্টম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বিষয়:বিজ্ঞান</a:t>
            </a:r>
          </a:p>
          <a:p>
            <a:pPr lvl="0">
              <a:spcBef>
                <a:spcPct val="20000"/>
              </a:spcBef>
              <a:defRPr/>
            </a:pP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অধ্যায়:</a:t>
            </a:r>
            <a:r>
              <a:rPr kumimoji="0" lang="bn-BD" sz="6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প্রথম</a:t>
            </a:r>
            <a:endParaRPr kumimoji="0" lang="bn-BD" sz="6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সময় :৫০ মিনিট  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4800" y="0"/>
            <a:ext cx="88392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বলতো, এইগুলো কোন ধরনের প্রাণীর ছবি?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867400"/>
            <a:ext cx="54102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মেরুদন্ডী প্রাণীর ছবি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1"/>
            <a:ext cx="9144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এইগুলো কোন ধরনের প্রাণীর ছবি? </a:t>
            </a:r>
            <a:endParaRPr lang="en-US" sz="6000" dirty="0"/>
          </a:p>
        </p:txBody>
      </p:sp>
      <p:sp>
        <p:nvSpPr>
          <p:cNvPr id="6" name="Oval 5"/>
          <p:cNvSpPr/>
          <p:nvPr/>
        </p:nvSpPr>
        <p:spPr>
          <a:xfrm>
            <a:off x="3962400" y="3657600"/>
            <a:ext cx="3657600" cy="2819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প্রাণীর ছবি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ছবিগুলো লক্ষ্য করঃ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300px-American-cockro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990600"/>
            <a:ext cx="3886200" cy="2438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95800" y="914400"/>
            <a:ext cx="4648200" cy="2286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rojapot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733800"/>
            <a:ext cx="3886200" cy="3124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19600" y="3581400"/>
            <a:ext cx="4724400" cy="32766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9753600" y="29718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8ec57ab1c824ec9e70e1046f521921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524000"/>
            <a:ext cx="4114800" cy="441960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472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12926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ছবিগুলো কোন ধরনের প্রাণী?</a:t>
            </a:r>
            <a:endParaRPr lang="en-US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5943600"/>
            <a:ext cx="6248400" cy="110799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sunse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              অমেরুদন্ডী</a:t>
            </a:r>
            <a:r>
              <a:rPr lang="bn-BD" sz="48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381000"/>
            <a:ext cx="7620000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19400"/>
            <a:ext cx="9144000" cy="36317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অমেরুদন্ডী প্রাণীর শ্রেণিবিন্যাস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724400" y="1676400"/>
            <a:ext cx="6858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447800"/>
            <a:ext cx="8305800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শ্রেণিবিন্যাস কী ? তা বলতে পারবে।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819400"/>
            <a:ext cx="9144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অ্যানিম্যালিয়া জগতের প্রথম 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bn-BD" sz="360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বর্ণনা করতে পারবে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962400"/>
            <a:ext cx="91440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অমেরুদন্ডী প্রাণীর পর্বগুলোর নাম উদাহরণসহ উল্লেখ করতে পারবে।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029200"/>
            <a:ext cx="9144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প্রাণী জগতের পর্বগুলোর স্বভাব ও বাসস্থান  এবং বৈশিষ্ট্য ব্যাখ্যা করতে পারবে।</a:t>
            </a:r>
          </a:p>
        </p:txBody>
      </p:sp>
      <p:sp>
        <p:nvSpPr>
          <p:cNvPr id="13" name="Oval 12"/>
          <p:cNvSpPr/>
          <p:nvPr/>
        </p:nvSpPr>
        <p:spPr>
          <a:xfrm>
            <a:off x="1905000" y="0"/>
            <a:ext cx="56388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</TotalTime>
  <Words>587</Words>
  <Application>Microsoft Office PowerPoint</Application>
  <PresentationFormat>On-screen Show (4:3)</PresentationFormat>
  <Paragraphs>119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 অ্যানিম্যালিয়া জগতের শ্রেণি বিভাগ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Azad</dc:creator>
  <cp:lastModifiedBy>Azad</cp:lastModifiedBy>
  <cp:revision>291</cp:revision>
  <dcterms:created xsi:type="dcterms:W3CDTF">2017-09-09T12:46:06Z</dcterms:created>
  <dcterms:modified xsi:type="dcterms:W3CDTF">2017-10-01T00:30:54Z</dcterms:modified>
</cp:coreProperties>
</file>